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9" r:id="rId2"/>
    <p:sldId id="261" r:id="rId3"/>
    <p:sldId id="262" r:id="rId4"/>
    <p:sldId id="267" r:id="rId5"/>
    <p:sldId id="263" r:id="rId6"/>
    <p:sldId id="264" r:id="rId7"/>
    <p:sldId id="265" r:id="rId8"/>
    <p:sldId id="272" r:id="rId9"/>
    <p:sldId id="266" r:id="rId10"/>
    <p:sldId id="271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595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90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93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56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03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252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80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850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834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37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77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86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9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5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5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89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420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C41389-6B65-47CD-AD5E-A8A22A7698B9}" type="datetimeFigureOut">
              <a:rPr lang="hu-HU" smtClean="0"/>
              <a:t>2017.08.30.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0A6C-C2B1-41D6-BE9D-24422B47E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08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021" y="737571"/>
            <a:ext cx="6141492" cy="5297244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Jubileum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smtClean="0"/>
          </a:p>
          <a:p>
            <a:pPr marL="0" indent="0">
              <a:buNone/>
            </a:pPr>
            <a:r>
              <a:rPr lang="hu-HU" smtClean="0"/>
              <a:t>A </a:t>
            </a:r>
            <a:r>
              <a:rPr lang="hu-HU" dirty="0" smtClean="0"/>
              <a:t>képek a 95. évi</a:t>
            </a:r>
          </a:p>
          <a:p>
            <a:pPr marL="0" indent="0">
              <a:buNone/>
            </a:pPr>
            <a:r>
              <a:rPr lang="hu-HU" dirty="0"/>
              <a:t>ü</a:t>
            </a:r>
            <a:r>
              <a:rPr lang="hu-HU" dirty="0" smtClean="0"/>
              <a:t>nnepségeken</a:t>
            </a:r>
          </a:p>
          <a:p>
            <a:pPr marL="0" indent="0">
              <a:buNone/>
            </a:pPr>
            <a:r>
              <a:rPr lang="hu-HU" dirty="0" smtClean="0"/>
              <a:t> készültek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349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Nyári előkészületek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3312" y="1542197"/>
            <a:ext cx="4396339" cy="4714141"/>
          </a:xfrm>
        </p:spPr>
        <p:txBody>
          <a:bodyPr/>
          <a:lstStyle/>
          <a:p>
            <a:r>
              <a:rPr lang="hu-HU" dirty="0" smtClean="0"/>
              <a:t>Személyes kapcsolatfelvétel</a:t>
            </a:r>
          </a:p>
          <a:p>
            <a:r>
              <a:rPr lang="hu-HU" dirty="0" smtClean="0"/>
              <a:t>Források keresése</a:t>
            </a:r>
          </a:p>
          <a:p>
            <a:r>
              <a:rPr lang="hu-HU" dirty="0" smtClean="0"/>
              <a:t>Hirdetések, interjúk</a:t>
            </a:r>
          </a:p>
          <a:p>
            <a:r>
              <a:rPr lang="hu-HU" dirty="0" smtClean="0"/>
              <a:t>Adatbázis elindítása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Szerkesztéshez felelőst keresünk !</a:t>
            </a:r>
          </a:p>
          <a:p>
            <a:r>
              <a:rPr lang="hu-HU" dirty="0" smtClean="0"/>
              <a:t>Beszámolás a Tankerületben és a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Polgármesteri Hivatalban 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8610" y="1542197"/>
            <a:ext cx="5666452" cy="4315971"/>
          </a:xfrm>
          <a:prstGeom prst="rect">
            <a:avLst/>
          </a:prstGeom>
        </p:spPr>
      </p:pic>
      <p:sp>
        <p:nvSpPr>
          <p:cNvPr id="6" name="Lefelé nyíl 5"/>
          <p:cNvSpPr/>
          <p:nvPr/>
        </p:nvSpPr>
        <p:spPr>
          <a:xfrm>
            <a:off x="2497540" y="3275463"/>
            <a:ext cx="150126" cy="477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53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Felelősök feladatai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Kapcsolatfelvétel</a:t>
            </a:r>
          </a:p>
          <a:p>
            <a:r>
              <a:rPr lang="hu-HU" dirty="0" smtClean="0"/>
              <a:t>Egyeztetések (időpont, eszközigény)</a:t>
            </a:r>
          </a:p>
          <a:p>
            <a:r>
              <a:rPr lang="hu-HU" dirty="0" smtClean="0"/>
              <a:t>Az előadó fogadása, bemutatása</a:t>
            </a:r>
          </a:p>
          <a:p>
            <a:r>
              <a:rPr lang="hu-HU" dirty="0" smtClean="0"/>
              <a:t>Arra érdemes diáksegítők bevonása</a:t>
            </a:r>
          </a:p>
          <a:p>
            <a:r>
              <a:rPr lang="hu-HU" dirty="0" smtClean="0"/>
              <a:t>A sajtónyilvánosságot az iskola biztosítja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811" b="2409"/>
          <a:stretch/>
        </p:blipFill>
        <p:spPr>
          <a:xfrm>
            <a:off x="6491597" y="1004936"/>
            <a:ext cx="4167304" cy="40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Évnyitónk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3312" y="1487607"/>
            <a:ext cx="4396339" cy="4768732"/>
          </a:xfrm>
        </p:spPr>
        <p:txBody>
          <a:bodyPr/>
          <a:lstStyle/>
          <a:p>
            <a:r>
              <a:rPr lang="hu-HU" dirty="0" smtClean="0"/>
              <a:t>Gyülekezés ¾ 8-kor a tantermekben. </a:t>
            </a:r>
          </a:p>
          <a:p>
            <a:r>
              <a:rPr lang="hu-HU" dirty="0" smtClean="0"/>
              <a:t>Levonulás csengőre</a:t>
            </a:r>
          </a:p>
          <a:p>
            <a:r>
              <a:rPr lang="hu-HU" dirty="0" smtClean="0"/>
              <a:t>Zászlófelvonás</a:t>
            </a:r>
          </a:p>
          <a:p>
            <a:r>
              <a:rPr lang="hu-HU" dirty="0" smtClean="0"/>
              <a:t>Zászlóvivők </a:t>
            </a:r>
          </a:p>
          <a:p>
            <a:r>
              <a:rPr lang="hu-HU" dirty="0" smtClean="0"/>
              <a:t>Koszorúzás</a:t>
            </a:r>
          </a:p>
          <a:p>
            <a:r>
              <a:rPr lang="hu-HU" dirty="0" smtClean="0"/>
              <a:t>Koszorúznak</a:t>
            </a:r>
          </a:p>
          <a:p>
            <a:r>
              <a:rPr lang="hu-HU" dirty="0" smtClean="0"/>
              <a:t>Bevonulás a tornaterembe</a:t>
            </a:r>
          </a:p>
          <a:p>
            <a:r>
              <a:rPr lang="hu-HU" dirty="0" smtClean="0"/>
              <a:t>Ünnepség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072"/>
          <a:stretch/>
        </p:blipFill>
        <p:spPr>
          <a:xfrm>
            <a:off x="5956851" y="1037229"/>
            <a:ext cx="4824879" cy="45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Boldog 100-at!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34" y="1152983"/>
            <a:ext cx="7615450" cy="56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Célunk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3312" y="1610437"/>
            <a:ext cx="4396339" cy="4645902"/>
          </a:xfrm>
        </p:spPr>
        <p:txBody>
          <a:bodyPr/>
          <a:lstStyle/>
          <a:p>
            <a:r>
              <a:rPr lang="hu-HU" dirty="0" smtClean="0"/>
              <a:t>Méltó megemlékezés</a:t>
            </a:r>
          </a:p>
          <a:p>
            <a:r>
              <a:rPr lang="hu-HU" dirty="0" smtClean="0"/>
              <a:t>Közösségteremtés</a:t>
            </a:r>
          </a:p>
          <a:p>
            <a:r>
              <a:rPr lang="hu-HU" dirty="0" smtClean="0"/>
              <a:t>Hálózatépítés</a:t>
            </a:r>
          </a:p>
          <a:p>
            <a:r>
              <a:rPr lang="hu-HU" dirty="0" smtClean="0"/>
              <a:t>Tehetségpont tevékenység</a:t>
            </a:r>
          </a:p>
          <a:p>
            <a:r>
              <a:rPr lang="hu-HU" dirty="0" smtClean="0"/>
              <a:t>Támogatói közeg kialakítása</a:t>
            </a:r>
          </a:p>
          <a:p>
            <a:r>
              <a:rPr lang="hu-HU" dirty="0" smtClean="0"/>
              <a:t>Pályaorientáció</a:t>
            </a:r>
          </a:p>
          <a:p>
            <a:r>
              <a:rPr lang="hu-HU" dirty="0" smtClean="0"/>
              <a:t>Példaképek bemutatása</a:t>
            </a:r>
          </a:p>
          <a:p>
            <a:r>
              <a:rPr lang="hu-HU" dirty="0" smtClean="0"/>
              <a:t>Intézményi PR (folyamatos médiajelenlét)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1469" y="635848"/>
            <a:ext cx="4395788" cy="227929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024" y="3098275"/>
            <a:ext cx="59721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2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Rendezvénytípusok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Reprezentatív nagyrendezvények</a:t>
            </a:r>
          </a:p>
          <a:p>
            <a:r>
              <a:rPr lang="hu-HU" dirty="0" smtClean="0"/>
              <a:t>Öregfiúk/családi nap:szeptember</a:t>
            </a:r>
          </a:p>
          <a:p>
            <a:pPr marL="0" indent="0">
              <a:buNone/>
            </a:pPr>
            <a:r>
              <a:rPr lang="hu-HU" dirty="0" smtClean="0"/>
              <a:t>30. délelőtt 10 órától</a:t>
            </a:r>
          </a:p>
          <a:p>
            <a:r>
              <a:rPr lang="hu-HU" dirty="0" smtClean="0"/>
              <a:t>Díszünnepség: október 26. 14 óra</a:t>
            </a:r>
          </a:p>
          <a:p>
            <a:r>
              <a:rPr lang="hu-HU" dirty="0" err="1" smtClean="0"/>
              <a:t>Zig</a:t>
            </a:r>
            <a:r>
              <a:rPr lang="hu-HU" dirty="0" smtClean="0"/>
              <a:t> </a:t>
            </a:r>
            <a:r>
              <a:rPr lang="hu-HU" dirty="0" err="1" smtClean="0"/>
              <a:t>Singers</a:t>
            </a:r>
            <a:r>
              <a:rPr lang="hu-HU" dirty="0" smtClean="0"/>
              <a:t> koncert :december 16.</a:t>
            </a:r>
          </a:p>
          <a:p>
            <a:pPr marL="0" indent="0">
              <a:buNone/>
            </a:pPr>
            <a:r>
              <a:rPr lang="hu-HU" dirty="0" smtClean="0"/>
              <a:t>16 és 19 óra</a:t>
            </a:r>
          </a:p>
          <a:p>
            <a:r>
              <a:rPr lang="hu-HU" dirty="0" smtClean="0"/>
              <a:t>Bál: 2018. február 10. (szombat)</a:t>
            </a:r>
          </a:p>
          <a:p>
            <a:r>
              <a:rPr lang="hu-HU" dirty="0" smtClean="0"/>
              <a:t>Tehetséggála: 2018. március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Zrínyis Akadémia</a:t>
            </a:r>
          </a:p>
          <a:p>
            <a:pPr marL="0" indent="0">
              <a:buNone/>
            </a:pPr>
            <a:r>
              <a:rPr lang="hu-HU" b="1" u="sng" dirty="0" smtClean="0"/>
              <a:t>Zrínyis életpályák</a:t>
            </a:r>
          </a:p>
          <a:p>
            <a:pPr marL="0" indent="0">
              <a:buNone/>
            </a:pPr>
            <a:r>
              <a:rPr lang="hu-HU" b="1" u="sng" dirty="0" smtClean="0"/>
              <a:t>Zrínyis Galéria kiállításai</a:t>
            </a:r>
          </a:p>
          <a:p>
            <a:pPr marL="0" indent="0">
              <a:buNone/>
            </a:pPr>
            <a:r>
              <a:rPr lang="hu-HU" b="1" u="sng" dirty="0" smtClean="0"/>
              <a:t>Kassai kirándulás</a:t>
            </a:r>
          </a:p>
          <a:p>
            <a:pPr marL="0" indent="0">
              <a:buNone/>
            </a:pPr>
            <a:r>
              <a:rPr lang="hu-HU" b="1" u="sng" dirty="0" smtClean="0"/>
              <a:t>Munkaközösségi rendez-</a:t>
            </a:r>
          </a:p>
          <a:p>
            <a:pPr marL="0" indent="0">
              <a:buNone/>
            </a:pPr>
            <a:r>
              <a:rPr lang="hu-HU" b="1" u="sng" dirty="0" smtClean="0"/>
              <a:t>vények</a:t>
            </a:r>
          </a:p>
          <a:p>
            <a:pPr marL="0" indent="0">
              <a:buNone/>
            </a:pPr>
            <a:r>
              <a:rPr lang="hu-HU" b="1" u="sng" dirty="0" smtClean="0"/>
              <a:t>+ Kiadványok</a:t>
            </a:r>
            <a:endParaRPr lang="hu-HU" b="1" u="sng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320" y="452718"/>
            <a:ext cx="1190625" cy="2362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961" y="3318745"/>
            <a:ext cx="3099534" cy="33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0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Díszünnepség-október 26.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3312" y="1487607"/>
            <a:ext cx="4396339" cy="476873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Célközönség: városunk, tankerületünk közszereplői</a:t>
            </a:r>
          </a:p>
          <a:p>
            <a:r>
              <a:rPr lang="hu-HU" dirty="0" err="1" smtClean="0"/>
              <a:t>Yrjö</a:t>
            </a:r>
            <a:r>
              <a:rPr lang="hu-HU" dirty="0" smtClean="0"/>
              <a:t> </a:t>
            </a:r>
            <a:r>
              <a:rPr lang="hu-HU" dirty="0" err="1" smtClean="0"/>
              <a:t>Mulari</a:t>
            </a:r>
            <a:endParaRPr lang="hu-HU" dirty="0" smtClean="0"/>
          </a:p>
          <a:p>
            <a:r>
              <a:rPr lang="hu-HU" dirty="0" smtClean="0"/>
              <a:t>Német testvériskolai delegáció (?)</a:t>
            </a:r>
          </a:p>
          <a:p>
            <a:r>
              <a:rPr lang="hu-HU" dirty="0" smtClean="0"/>
              <a:t>Akadémia, életpálya előadói</a:t>
            </a:r>
          </a:p>
          <a:p>
            <a:r>
              <a:rPr lang="hu-HU" dirty="0" smtClean="0"/>
              <a:t>Kiállító művészek</a:t>
            </a:r>
          </a:p>
          <a:p>
            <a:r>
              <a:rPr lang="hu-HU" dirty="0" smtClean="0"/>
              <a:t>Öregdiákok (regisztrációhoz kötve)</a:t>
            </a:r>
          </a:p>
          <a:p>
            <a:r>
              <a:rPr lang="hu-HU" dirty="0" smtClean="0"/>
              <a:t>Osztályonként kb. 10-15 diák, az előzetes igényektől függően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54493" y="1255594"/>
            <a:ext cx="4396341" cy="50007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 smtClean="0"/>
              <a:t>Tervezett programelemek</a:t>
            </a:r>
          </a:p>
          <a:p>
            <a:r>
              <a:rPr lang="hu-HU" dirty="0" smtClean="0"/>
              <a:t>Ünnepi beszédek, köszöntők</a:t>
            </a:r>
          </a:p>
          <a:p>
            <a:r>
              <a:rPr lang="hu-HU" dirty="0" smtClean="0"/>
              <a:t>Előadások: Dr. Szilágyi László, Dr. Kiss Kálmán</a:t>
            </a:r>
          </a:p>
          <a:p>
            <a:r>
              <a:rPr lang="hu-HU" dirty="0" smtClean="0"/>
              <a:t>Tanulók produkciói</a:t>
            </a:r>
          </a:p>
          <a:p>
            <a:pPr marL="0" indent="0">
              <a:buNone/>
            </a:pPr>
            <a:r>
              <a:rPr lang="hu-HU" dirty="0" smtClean="0"/>
              <a:t>(Dramatizált iskolatörténet,Zrínyi-Thököly kettőse ….)</a:t>
            </a:r>
          </a:p>
          <a:p>
            <a:r>
              <a:rPr lang="hu-HU" dirty="0" smtClean="0"/>
              <a:t>Üzenet egykori iskolámba(gyűjtés)</a:t>
            </a:r>
          </a:p>
          <a:p>
            <a:r>
              <a:rPr lang="hu-HU" dirty="0" smtClean="0"/>
              <a:t>Záró tanárkórus</a:t>
            </a:r>
          </a:p>
          <a:p>
            <a:r>
              <a:rPr lang="hu-HU" dirty="0" smtClean="0"/>
              <a:t>Koszorúzás</a:t>
            </a:r>
          </a:p>
          <a:p>
            <a:r>
              <a:rPr lang="hu-HU" dirty="0" smtClean="0"/>
              <a:t>Állófogadás a meghívottak számára</a:t>
            </a:r>
          </a:p>
          <a:p>
            <a:r>
              <a:rPr lang="hu-HU" dirty="0" smtClean="0"/>
              <a:t>Galériában: </a:t>
            </a:r>
            <a:r>
              <a:rPr lang="hu-HU" dirty="0" err="1" smtClean="0"/>
              <a:t>Szaxon-Szász</a:t>
            </a:r>
            <a:r>
              <a:rPr lang="hu-HU" dirty="0" smtClean="0"/>
              <a:t> János kiállítása</a:t>
            </a:r>
          </a:p>
          <a:p>
            <a:r>
              <a:rPr lang="hu-HU" dirty="0" smtClean="0"/>
              <a:t>Munkaközösségi tablók kiállítása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086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Zrínyis Akadémia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3312" y="1378425"/>
            <a:ext cx="4396339" cy="4877914"/>
          </a:xfrm>
        </p:spPr>
        <p:txBody>
          <a:bodyPr/>
          <a:lstStyle/>
          <a:p>
            <a:r>
              <a:rPr lang="hu-HU" dirty="0" smtClean="0"/>
              <a:t>Országos hírű tudósok, művészek</a:t>
            </a:r>
          </a:p>
          <a:p>
            <a:r>
              <a:rPr lang="hu-HU" dirty="0" smtClean="0"/>
              <a:t>Kora délutáni , általában </a:t>
            </a:r>
            <a:r>
              <a:rPr lang="hu-HU" dirty="0" err="1" smtClean="0"/>
              <a:t>faktos</a:t>
            </a:r>
            <a:r>
              <a:rPr lang="hu-HU" dirty="0" smtClean="0"/>
              <a:t> órákban</a:t>
            </a:r>
          </a:p>
          <a:p>
            <a:r>
              <a:rPr lang="hu-HU" dirty="0" smtClean="0"/>
              <a:t>Kutatók éjszakáját ide építjük(szeptember 28.)</a:t>
            </a:r>
          </a:p>
          <a:p>
            <a:r>
              <a:rPr lang="hu-HU" dirty="0" smtClean="0"/>
              <a:t>Pénz7-et is gazdagítjuk (márc. 5-9)</a:t>
            </a:r>
          </a:p>
          <a:p>
            <a:r>
              <a:rPr lang="hu-HU" dirty="0" smtClean="0"/>
              <a:t>Alapvetően a felsőbb évfolyamosoknak</a:t>
            </a:r>
          </a:p>
          <a:p>
            <a:r>
              <a:rPr lang="hu-HU" dirty="0" smtClean="0"/>
              <a:t>Alapvetően saját diákjainknak</a:t>
            </a:r>
          </a:p>
          <a:p>
            <a:r>
              <a:rPr lang="hu-HU" dirty="0" smtClean="0"/>
              <a:t>Nyilvános rendezvények</a:t>
            </a:r>
          </a:p>
          <a:p>
            <a:r>
              <a:rPr lang="hu-HU" dirty="0" smtClean="0"/>
              <a:t>Meghívók a gimnáziumoknak, közművelődési intézményeknek</a:t>
            </a:r>
          </a:p>
          <a:p>
            <a:pPr lvl="1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54493" y="452718"/>
            <a:ext cx="4396341" cy="5803619"/>
          </a:xfrm>
        </p:spPr>
        <p:txBody>
          <a:bodyPr/>
          <a:lstStyle/>
          <a:p>
            <a:r>
              <a:rPr lang="hu-HU" dirty="0" smtClean="0"/>
              <a:t>Hónapra előre megállapított időpontok</a:t>
            </a:r>
          </a:p>
          <a:p>
            <a:r>
              <a:rPr lang="hu-HU" dirty="0" smtClean="0"/>
              <a:t>A pontosítás az órarend elkészülte után történik</a:t>
            </a:r>
          </a:p>
          <a:p>
            <a:r>
              <a:rPr lang="hu-HU" dirty="0" smtClean="0"/>
              <a:t>Időben rugalmas alkalmazkodás az előadókhoz, akár óracserékkel is.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623" y="3330059"/>
            <a:ext cx="2952750" cy="25431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32" y="4509891"/>
            <a:ext cx="2247900" cy="23241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082" y="2545794"/>
            <a:ext cx="26574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Zrínyis életpályák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Többnyire fiatalabb korosztály</a:t>
            </a:r>
          </a:p>
          <a:p>
            <a:r>
              <a:rPr lang="hu-HU" dirty="0" smtClean="0"/>
              <a:t>Szakóra/életvitel/életpálya/kollégium/</a:t>
            </a:r>
            <a:r>
              <a:rPr lang="hu-HU" dirty="0" err="1" smtClean="0"/>
              <a:t>fakt</a:t>
            </a:r>
            <a:endParaRPr lang="hu-HU" dirty="0" smtClean="0"/>
          </a:p>
          <a:p>
            <a:r>
              <a:rPr lang="hu-HU" dirty="0" smtClean="0"/>
              <a:t>Ezek is nyilvánosak, de a tanítás rendjébe építve</a:t>
            </a:r>
          </a:p>
          <a:p>
            <a:r>
              <a:rPr lang="hu-HU" dirty="0" smtClean="0"/>
              <a:t>Itt is dél körüli időpontokat keressünk/cseréljünk</a:t>
            </a:r>
          </a:p>
          <a:p>
            <a:r>
              <a:rPr lang="hu-HU" dirty="0" smtClean="0"/>
              <a:t>A kínálat bővíthető, aktualizálható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5970"/>
          <a:stretch/>
        </p:blipFill>
        <p:spPr>
          <a:xfrm>
            <a:off x="5662458" y="259303"/>
            <a:ext cx="3634745" cy="257943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t="2940"/>
          <a:stretch/>
        </p:blipFill>
        <p:spPr>
          <a:xfrm>
            <a:off x="9297203" y="2838734"/>
            <a:ext cx="2391770" cy="37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Kiállítások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Arányos elosztás</a:t>
            </a:r>
          </a:p>
          <a:p>
            <a:r>
              <a:rPr lang="hu-HU" dirty="0" smtClean="0"/>
              <a:t>Diáktárlatok lehetőségét is megtartjuk</a:t>
            </a:r>
          </a:p>
          <a:p>
            <a:r>
              <a:rPr lang="hu-HU" dirty="0" smtClean="0"/>
              <a:t>Nyilvánosak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8472" y="452718"/>
            <a:ext cx="5036811" cy="23450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817" y="3223975"/>
            <a:ext cx="4237667" cy="34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9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Kassa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Indulás különvonattal</a:t>
            </a:r>
          </a:p>
          <a:p>
            <a:r>
              <a:rPr lang="hu-HU" dirty="0" smtClean="0"/>
              <a:t>10-re tervezzük az érkezést</a:t>
            </a:r>
          </a:p>
          <a:p>
            <a:r>
              <a:rPr lang="hu-HU" dirty="0" smtClean="0"/>
              <a:t>½ 11-től  részvétel a központi Rákóczi ünnepségen a Rodostó-ház udvarán</a:t>
            </a:r>
          </a:p>
          <a:p>
            <a:r>
              <a:rPr lang="hu-HU" dirty="0" smtClean="0"/>
              <a:t>13-tól városnéző séták, szalagkötés Zrínyi Ilona síremlékénél</a:t>
            </a:r>
          </a:p>
          <a:p>
            <a:r>
              <a:rPr lang="hu-HU" dirty="0" smtClean="0"/>
              <a:t>Visszatérés 18 órai indulással</a:t>
            </a:r>
          </a:p>
          <a:p>
            <a:r>
              <a:rPr lang="hu-HU" dirty="0" smtClean="0"/>
              <a:t>Vonat:3000-3200 Ft</a:t>
            </a:r>
          </a:p>
          <a:p>
            <a:r>
              <a:rPr lang="hu-HU" dirty="0" smtClean="0"/>
              <a:t>Utasbiztosítás, múzeumi belépő</a:t>
            </a:r>
          </a:p>
          <a:p>
            <a:r>
              <a:rPr lang="hu-HU" dirty="0" err="1" smtClean="0"/>
              <a:t>Eu-kártya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654493" y="701040"/>
            <a:ext cx="4396341" cy="5555297"/>
          </a:xfrm>
        </p:spPr>
        <p:txBody>
          <a:bodyPr/>
          <a:lstStyle/>
          <a:p>
            <a:r>
              <a:rPr lang="hu-HU" dirty="0" smtClean="0"/>
              <a:t>Az étkezést mindenki maga oldja meg</a:t>
            </a:r>
          </a:p>
          <a:p>
            <a:r>
              <a:rPr lang="hu-HU" dirty="0" err="1" smtClean="0"/>
              <a:t>AJTP-s</a:t>
            </a:r>
            <a:r>
              <a:rPr lang="hu-HU" dirty="0" smtClean="0"/>
              <a:t> gyerekeknek csomag</a:t>
            </a:r>
          </a:p>
          <a:p>
            <a:r>
              <a:rPr lang="hu-HU" dirty="0" smtClean="0"/>
              <a:t>Rossz idő esetén gondoskodnak B tervről</a:t>
            </a:r>
            <a:endParaRPr lang="hu-HU" dirty="0"/>
          </a:p>
        </p:txBody>
      </p:sp>
      <p:pic>
        <p:nvPicPr>
          <p:cNvPr id="1026" name="Picture 2" descr="C:\Users\Igazgatói\Desktop\IMG_8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981" y="2263457"/>
            <a:ext cx="3356762" cy="25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gazgatói\Desktop\IMG_8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08" y="3764915"/>
            <a:ext cx="3185515" cy="23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2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Fedezet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Alapítvány</a:t>
            </a:r>
          </a:p>
          <a:p>
            <a:r>
              <a:rPr lang="hu-HU" dirty="0" smtClean="0"/>
              <a:t>Michelinin 200 000 Ft</a:t>
            </a:r>
          </a:p>
          <a:p>
            <a:r>
              <a:rPr lang="hu-HU" dirty="0" smtClean="0"/>
              <a:t>Szabolcs Takarék</a:t>
            </a:r>
            <a:r>
              <a:rPr lang="hu-HU" smtClean="0"/>
              <a:t>: </a:t>
            </a:r>
            <a:r>
              <a:rPr lang="hu-HU" smtClean="0"/>
              <a:t>100 </a:t>
            </a:r>
            <a:r>
              <a:rPr lang="hu-HU" dirty="0" smtClean="0"/>
              <a:t>000 Ft</a:t>
            </a:r>
          </a:p>
          <a:p>
            <a:r>
              <a:rPr lang="hu-HU" dirty="0" smtClean="0"/>
              <a:t>Városi pályázatok</a:t>
            </a:r>
          </a:p>
          <a:p>
            <a:r>
              <a:rPr lang="hu-HU" dirty="0" smtClean="0"/>
              <a:t>NKA (???)</a:t>
            </a:r>
          </a:p>
          <a:p>
            <a:r>
              <a:rPr lang="hu-HU" dirty="0" smtClean="0"/>
              <a:t>Tankerület</a:t>
            </a:r>
          </a:p>
          <a:p>
            <a:r>
              <a:rPr lang="hu-HU" dirty="0" smtClean="0"/>
              <a:t>Saját bevétel terhére</a:t>
            </a:r>
          </a:p>
          <a:p>
            <a:r>
              <a:rPr lang="hu-HU" dirty="0" smtClean="0"/>
              <a:t>Kreativitásunk</a:t>
            </a:r>
            <a:endParaRPr lang="hu-HU" dirty="0"/>
          </a:p>
        </p:txBody>
      </p:sp>
      <p:pic>
        <p:nvPicPr>
          <p:cNvPr id="1026" name="Picture 2" descr="Képtalálat a következőre: „saxon szász jános”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82" y="2060575"/>
            <a:ext cx="4395788" cy="29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59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927</TotalTime>
  <Words>399</Words>
  <Application>Microsoft Office PowerPoint</Application>
  <PresentationFormat>Egyéni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Ion</vt:lpstr>
      <vt:lpstr>Jubileum</vt:lpstr>
      <vt:lpstr>Célunk</vt:lpstr>
      <vt:lpstr>Rendezvénytípusok</vt:lpstr>
      <vt:lpstr>Díszünnepség-október 26.</vt:lpstr>
      <vt:lpstr>Zrínyis Akadémia</vt:lpstr>
      <vt:lpstr>Zrínyis életpályák</vt:lpstr>
      <vt:lpstr>Kiállítások</vt:lpstr>
      <vt:lpstr>Kassa</vt:lpstr>
      <vt:lpstr>Fedezet</vt:lpstr>
      <vt:lpstr>Nyári előkészületek</vt:lpstr>
      <vt:lpstr>Felelősök feladatai</vt:lpstr>
      <vt:lpstr>Évnyitónk</vt:lpstr>
      <vt:lpstr>Boldog 100-at!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Huszárné Ibolya</dc:creator>
  <cp:lastModifiedBy>Ildikó</cp:lastModifiedBy>
  <cp:revision>39</cp:revision>
  <dcterms:created xsi:type="dcterms:W3CDTF">2016-12-18T20:52:42Z</dcterms:created>
  <dcterms:modified xsi:type="dcterms:W3CDTF">2017-08-30T05:57:23Z</dcterms:modified>
</cp:coreProperties>
</file>