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06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75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4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49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66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717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8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4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14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85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92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42CA-2C2A-46A6-8DFA-A30C168DD1E6}" type="datetimeFigureOut">
              <a:rPr lang="hu-HU" smtClean="0"/>
              <a:t>2015.03.19.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1B58-DEB7-4380-BC98-7664D3DB24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37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/>
          <a:lstStyle/>
          <a:p>
            <a:r>
              <a:rPr lang="hu-HU" dirty="0" smtClean="0"/>
              <a:t>Finnországban jártunk</a:t>
            </a:r>
            <a:br>
              <a:rPr lang="hu-HU" dirty="0" smtClean="0"/>
            </a:br>
            <a:r>
              <a:rPr lang="hu-HU" dirty="0" smtClean="0"/>
              <a:t>(2015. február 18-26)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zig-intezmenyvezeto\Desktop\Finnország\Voukatti\P10107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Csak erős idegzetűeknek!</a:t>
            </a:r>
            <a:br>
              <a:rPr lang="hu-HU" dirty="0" smtClean="0"/>
            </a:br>
            <a:r>
              <a:rPr lang="hu-HU" dirty="0" smtClean="0"/>
              <a:t>(Tanári étkező)</a:t>
            </a:r>
            <a:endParaRPr lang="hu-HU" dirty="0"/>
          </a:p>
        </p:txBody>
      </p:sp>
      <p:pic>
        <p:nvPicPr>
          <p:cNvPr id="10242" name="Picture 2" descr="C:\Users\zig-intezmenyvezeto\Desktop\Finnország\Iskola\P10106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464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hu-HU" dirty="0" smtClean="0"/>
              <a:t>Főiskolán</a:t>
            </a:r>
            <a:endParaRPr lang="hu-HU" dirty="0"/>
          </a:p>
        </p:txBody>
      </p:sp>
      <p:pic>
        <p:nvPicPr>
          <p:cNvPr id="11266" name="Picture 2" descr="C:\Users\zig-intezmenyvezeto\Desktop\Finnország\Iskola\P10107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48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zig-intezmenyvezeto\Desktop\Finnország\Iskola\P10107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4318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zig-intezmenyvezeto\Desktop\Finnország\Iskola\P10107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hu-HU" dirty="0" smtClean="0"/>
              <a:t>A tél szépségei</a:t>
            </a:r>
            <a:endParaRPr lang="hu-HU" dirty="0"/>
          </a:p>
        </p:txBody>
      </p:sp>
      <p:pic>
        <p:nvPicPr>
          <p:cNvPr id="12290" name="Picture 2" descr="C:\Users\zig-intezmenyvezeto\Desktop\P10106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40" y="1700808"/>
            <a:ext cx="3955031" cy="29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zig-intezmenyvezeto\Desktop\Finnország\Táj, város\P10106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425" y="35171"/>
            <a:ext cx="3943572" cy="29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zig-intezmenyvezeto\Desktop\Finnország\Táj, város\P10106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024" y="3429000"/>
            <a:ext cx="3943572" cy="29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6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C:\Users\zig-intezmenyvezeto\Desktop\Finnország\P10107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89" y="692696"/>
            <a:ext cx="7104788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5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63408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Voukatti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3314" name="Picture 2" descr="C:\Users\zig-intezmenyvezeto\Desktop\Finnország\Voukatti\P10107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zig-intezmenyvezeto\Desktop\Finnország\Voukatti\P10107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zig-intezmenyvezeto\Desktop\Finnország\Voukatti\P101078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43" r="21211"/>
          <a:stretch/>
        </p:blipFill>
        <p:spPr bwMode="auto">
          <a:xfrm>
            <a:off x="5148064" y="1131818"/>
            <a:ext cx="380305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8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Sütögetős projekt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5362" name="Picture 2" descr="C:\Users\zig-intezmenyvezeto\Desktop\Finnország\Hétfő\P10108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448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zig-intezmenyvezeto\Desktop\Finnország\Hétfő\P101083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63"/>
          <a:stretch/>
        </p:blipFill>
        <p:spPr bwMode="auto">
          <a:xfrm>
            <a:off x="4756964" y="2852936"/>
            <a:ext cx="438703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zig-intezmenyvezeto\Desktop\Finnország\Hétfő\P10108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073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9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Svéd partok felé</a:t>
            </a:r>
            <a:endParaRPr lang="hu-HU" dirty="0"/>
          </a:p>
        </p:txBody>
      </p:sp>
      <p:pic>
        <p:nvPicPr>
          <p:cNvPr id="17410" name="Picture 2" descr="C:\Users\zig-intezmenyvezeto\Desktop\Svédország\P10108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zig-intezmenyvezeto\Desktop\Svédország\P10108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Stockholmi verőfény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8434" name="Picture 2" descr="C:\Users\zig-intezmenyvezeto\Desktop\Svédország\P10108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zig-intezmenyvezeto\Desktop\Svédország\P1010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8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C:\Users\zig-intezmenyvezeto\Desktop\Svédország\P1010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zig-intezmenyvezeto\Desktop\Svédország\P10109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3701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zig-intezmenyvezeto\Desktop\Svédország\P10109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184574"/>
            <a:ext cx="3706192" cy="49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8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Ismerkedés az oktatási rendszerrel</a:t>
            </a:r>
            <a:endParaRPr lang="hu-HU" dirty="0"/>
          </a:p>
        </p:txBody>
      </p:sp>
      <p:pic>
        <p:nvPicPr>
          <p:cNvPr id="2050" name="Picture 2" descr="C:\Users\zig-intezmenyvezeto\Desktop\Finnország\Iskola\P1010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Megfáradva</a:t>
            </a:r>
            <a:endParaRPr lang="hu-HU" dirty="0"/>
          </a:p>
        </p:txBody>
      </p:sp>
      <p:pic>
        <p:nvPicPr>
          <p:cNvPr id="20482" name="Picture 2" descr="C:\Users\zig-intezmenyvezeto\Desktop\Svédország\P10109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7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/>
          <a:lstStyle/>
          <a:p>
            <a:r>
              <a:rPr lang="hu-HU" dirty="0" smtClean="0"/>
              <a:t>A lényeg….</a:t>
            </a:r>
            <a:endParaRPr lang="hu-HU" dirty="0"/>
          </a:p>
        </p:txBody>
      </p:sp>
      <p:pic>
        <p:nvPicPr>
          <p:cNvPr id="21506" name="Picture 2" descr="C:\Users\zig-intezmenyvezeto\Desktop\Finnország\Kapcsolatok\P10107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00800" y="-48006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zig-intezmenyvezeto\Desktop\Finnország\Kapcsolatok\P10107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zig-intezmenyvezeto\Desktop\Finnország\Kapcsolatok\P10108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956" y="3140968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0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 descr="C:\Users\zig-intezmenyvezeto\Desktop\Finnország\Kapcsolatok\P10108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7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530" name="Picture 2" descr="C:\Users\zig-intezmenyvezeto\Desktop\Finnország\Iskola\P10106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58671"/>
            <a:ext cx="7608845" cy="57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9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…és az oktatással</a:t>
            </a:r>
            <a:endParaRPr lang="hu-HU" dirty="0"/>
          </a:p>
        </p:txBody>
      </p:sp>
      <p:pic>
        <p:nvPicPr>
          <p:cNvPr id="3074" name="Picture 2" descr="C:\Users\zig-intezmenyvezeto\Desktop\Finnország\Iskola\P10106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ig-intezmenyvezeto\Desktop\Finnország\Iskola\P10106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feltételek</a:t>
            </a:r>
            <a:endParaRPr lang="hu-HU" dirty="0"/>
          </a:p>
        </p:txBody>
      </p:sp>
      <p:pic>
        <p:nvPicPr>
          <p:cNvPr id="4098" name="Picture 2" descr="C:\Users\zig-intezmenyvezeto\Desktop\Finnország\Iskola\P10106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41200" cy="28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ig-intezmenyvezeto\Desktop\Finnország\Iskola\P10106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35133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85010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Miért jó diáknak lenni?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C:\Users\zig-intezmenyvezeto\Desktop\Finnország\Iskola\P10106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31" y="26787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ig-intezmenyvezeto\Desktop\Finnország\Iskola\P10106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40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ig-intezmenyvezeto\Desktop\Finnország\Iskola\P10106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1" y="3786733"/>
            <a:ext cx="4038600" cy="25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ig-intezmenyvezeto\Desktop\Finnország\Iskola\P10108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534407"/>
            <a:ext cx="7197626" cy="53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ig-intezmenyvezeto\Desktop\Finnország\Iskola\P10106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32498" cy="62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tanárnak lenni?</a:t>
            </a:r>
            <a:endParaRPr lang="hu-HU" dirty="0"/>
          </a:p>
        </p:txBody>
      </p:sp>
      <p:pic>
        <p:nvPicPr>
          <p:cNvPr id="8194" name="Picture 2" descr="C:\Users\zig-intezmenyvezeto\Desktop\Finnország\Iskola\P101066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29" t="10304"/>
          <a:stretch/>
        </p:blipFill>
        <p:spPr bwMode="auto">
          <a:xfrm>
            <a:off x="395536" y="1196752"/>
            <a:ext cx="3103837" cy="53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zig-intezmenyvezeto\Desktop\Finnország\Iskola\P10106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880827"/>
            <a:ext cx="5299317" cy="39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ig-intezmenyvezeto\Desktop\Finnország\Iskola\P10106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00392" cy="60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</Words>
  <Application>Microsoft Office PowerPoint</Application>
  <PresentationFormat>Diavetítés a képernyőre (4:3 oldalarány)</PresentationFormat>
  <Paragraphs>15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Finnországban jártunk (2015. február 18-26)</vt:lpstr>
      <vt:lpstr>Ismerkedés az oktatási rendszerrel</vt:lpstr>
      <vt:lpstr>…és az oktatással</vt:lpstr>
      <vt:lpstr>Tárgyi feltételek</vt:lpstr>
      <vt:lpstr>Miért jó diáknak lenni?</vt:lpstr>
      <vt:lpstr>PowerPoint bemutató</vt:lpstr>
      <vt:lpstr>PowerPoint bemutató</vt:lpstr>
      <vt:lpstr>Miért jó tanárnak lenni?</vt:lpstr>
      <vt:lpstr>PowerPoint bemutató</vt:lpstr>
      <vt:lpstr>Csak erős idegzetűeknek! (Tanári étkező)</vt:lpstr>
      <vt:lpstr>Főiskolán</vt:lpstr>
      <vt:lpstr>A tél szépségei</vt:lpstr>
      <vt:lpstr>PowerPoint bemutató</vt:lpstr>
      <vt:lpstr>Voukatti</vt:lpstr>
      <vt:lpstr>Sütögetős projekt</vt:lpstr>
      <vt:lpstr>PowerPoint bemutató</vt:lpstr>
      <vt:lpstr>Svéd partok felé</vt:lpstr>
      <vt:lpstr>Stockholmi verőfény</vt:lpstr>
      <vt:lpstr>PowerPoint bemutató</vt:lpstr>
      <vt:lpstr>Megfáradva</vt:lpstr>
      <vt:lpstr>A lényeg….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Finnországban jártunk (2015. február 18-26)</dc:title>
  <dc:creator>zig-intezmenyvezeto</dc:creator>
  <cp:lastModifiedBy>admin</cp:lastModifiedBy>
  <cp:revision>11</cp:revision>
  <dcterms:created xsi:type="dcterms:W3CDTF">2015-03-02T19:02:27Z</dcterms:created>
  <dcterms:modified xsi:type="dcterms:W3CDTF">2015-03-19T08:04:07Z</dcterms:modified>
</cp:coreProperties>
</file>